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57" r:id="rId4"/>
    <p:sldId id="262" r:id="rId5"/>
    <p:sldId id="286" r:id="rId6"/>
    <p:sldId id="261" r:id="rId7"/>
    <p:sldId id="319" r:id="rId8"/>
    <p:sldId id="320" r:id="rId9"/>
    <p:sldId id="305" r:id="rId10"/>
    <p:sldId id="270" r:id="rId11"/>
    <p:sldId id="281" r:id="rId12"/>
    <p:sldId id="280" r:id="rId13"/>
    <p:sldId id="298" r:id="rId14"/>
    <p:sldId id="287" r:id="rId15"/>
    <p:sldId id="289" r:id="rId16"/>
    <p:sldId id="306" r:id="rId17"/>
    <p:sldId id="285" r:id="rId18"/>
    <p:sldId id="264" r:id="rId19"/>
    <p:sldId id="316" r:id="rId20"/>
    <p:sldId id="307" r:id="rId21"/>
    <p:sldId id="322" r:id="rId22"/>
    <p:sldId id="301" r:id="rId23"/>
    <p:sldId id="323" r:id="rId24"/>
    <p:sldId id="300" r:id="rId25"/>
    <p:sldId id="324" r:id="rId26"/>
    <p:sldId id="299" r:id="rId27"/>
    <p:sldId id="325" r:id="rId28"/>
    <p:sldId id="317" r:id="rId29"/>
    <p:sldId id="326" r:id="rId30"/>
    <p:sldId id="302" r:id="rId31"/>
    <p:sldId id="290" r:id="rId32"/>
    <p:sldId id="308" r:id="rId33"/>
    <p:sldId id="318" r:id="rId34"/>
    <p:sldId id="284" r:id="rId35"/>
    <p:sldId id="309" r:id="rId36"/>
    <p:sldId id="275" r:id="rId37"/>
    <p:sldId id="292" r:id="rId38"/>
    <p:sldId id="293" r:id="rId39"/>
    <p:sldId id="297" r:id="rId40"/>
    <p:sldId id="321" r:id="rId41"/>
    <p:sldId id="274" r:id="rId42"/>
    <p:sldId id="269" r:id="rId43"/>
    <p:sldId id="310" r:id="rId44"/>
    <p:sldId id="273" r:id="rId45"/>
    <p:sldId id="277" r:id="rId46"/>
    <p:sldId id="266" r:id="rId47"/>
    <p:sldId id="311" r:id="rId48"/>
    <p:sldId id="278" r:id="rId49"/>
    <p:sldId id="279" r:id="rId50"/>
    <p:sldId id="276" r:id="rId51"/>
    <p:sldId id="272" r:id="rId52"/>
    <p:sldId id="265" r:id="rId53"/>
    <p:sldId id="312" r:id="rId54"/>
    <p:sldId id="271" r:id="rId55"/>
    <p:sldId id="313" r:id="rId56"/>
    <p:sldId id="260" r:id="rId57"/>
    <p:sldId id="288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0F453-FA81-4445-9237-C3C115A26001}" type="datetimeFigureOut">
              <a:rPr lang="en-GB" smtClean="0"/>
              <a:pPr/>
              <a:t>31/03/2012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460B-9785-472B-8655-2D6A48EF79D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6600" b="1" dirty="0" smtClean="0">
                <a:solidFill>
                  <a:srgbClr val="FF0000"/>
                </a:solidFill>
                <a:latin typeface="Baskerville Old Face" pitchFamily="18" charset="0"/>
              </a:rPr>
              <a:t>Good Evening and Welcome To:</a:t>
            </a:r>
            <a:endParaRPr lang="en-GB" sz="6600" b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pic>
        <p:nvPicPr>
          <p:cNvPr id="9" name="Picture 8" descr="scan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2896"/>
            <a:ext cx="1619672" cy="1872208"/>
          </a:xfrm>
          <a:prstGeom prst="rect">
            <a:avLst/>
          </a:prstGeom>
        </p:spPr>
      </p:pic>
      <p:pic>
        <p:nvPicPr>
          <p:cNvPr id="10" name="Picture 9" descr="Image19 300 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492896"/>
            <a:ext cx="1656184" cy="1872208"/>
          </a:xfrm>
          <a:prstGeom prst="rect">
            <a:avLst/>
          </a:prstGeom>
        </p:spPr>
      </p:pic>
      <p:pic>
        <p:nvPicPr>
          <p:cNvPr id="11" name="Picture 10" descr="scan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492896"/>
            <a:ext cx="1656184" cy="1872208"/>
          </a:xfrm>
          <a:prstGeom prst="rect">
            <a:avLst/>
          </a:prstGeom>
        </p:spPr>
      </p:pic>
      <p:pic>
        <p:nvPicPr>
          <p:cNvPr id="12" name="Picture 11" descr="scan0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492896"/>
            <a:ext cx="1440160" cy="1872208"/>
          </a:xfrm>
          <a:prstGeom prst="rect">
            <a:avLst/>
          </a:prstGeom>
        </p:spPr>
      </p:pic>
      <p:pic>
        <p:nvPicPr>
          <p:cNvPr id="13" name="Picture 12" descr="scan0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492896"/>
            <a:ext cx="1440160" cy="1872208"/>
          </a:xfrm>
          <a:prstGeom prst="rect">
            <a:avLst/>
          </a:prstGeom>
        </p:spPr>
      </p:pic>
      <p:pic>
        <p:nvPicPr>
          <p:cNvPr id="14" name="Picture 13" descr="DSC010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2492896"/>
            <a:ext cx="1547664" cy="18722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5536" y="4509120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John Lethaby’s 80</a:t>
            </a:r>
            <a:r>
              <a:rPr lang="en-US" sz="6600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Birthday Celebration</a:t>
            </a:r>
            <a:endParaRPr 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616624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-675456"/>
            <a:ext cx="7056784" cy="8856984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1" y="-963488"/>
            <a:ext cx="6120680" cy="8640960"/>
          </a:xfrm>
        </p:spPr>
      </p:pic>
    </p:spTree>
  </p:cSld>
  <p:clrMapOvr>
    <a:masterClrMapping/>
  </p:clrMapOvr>
  <p:transition>
    <p:randomBar dir="vert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-459432"/>
            <a:ext cx="6624736" cy="7920880"/>
          </a:xfrm>
        </p:spPr>
      </p:pic>
      <p:sp>
        <p:nvSpPr>
          <p:cNvPr id="3" name="TextBox 2"/>
          <p:cNvSpPr txBox="1"/>
          <p:nvPr/>
        </p:nvSpPr>
        <p:spPr>
          <a:xfrm>
            <a:off x="4932040" y="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C&amp;A Spring/Summer Collection</a:t>
            </a:r>
          </a:p>
          <a:p>
            <a:r>
              <a:rPr lang="en-GB" sz="2400" dirty="0" smtClean="0"/>
              <a:t>1959</a:t>
            </a:r>
            <a:endParaRPr lang="en-GB" sz="24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-1683568"/>
            <a:ext cx="7056784" cy="9001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Marriage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1421888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0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19" y="0"/>
            <a:ext cx="4896545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24744" y="0"/>
            <a:ext cx="12241360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600399"/>
          </a:xfrm>
        </p:spPr>
        <p:txBody>
          <a:bodyPr>
            <a:normAutofit/>
          </a:bodyPr>
          <a:lstStyle/>
          <a:p>
            <a:r>
              <a:rPr lang="en-GB" sz="8800" dirty="0" smtClean="0">
                <a:latin typeface="Baskerville Old Face" pitchFamily="18" charset="0"/>
              </a:rPr>
              <a:t>We Shall Begin at Childhood</a:t>
            </a:r>
            <a:endParaRPr lang="en-GB" sz="88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Children-in Order of Worst Haircut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Fifth Place.....</a:t>
            </a:r>
            <a:endParaRPr lang="en-GB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bscan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5616624" cy="6858000"/>
          </a:xfrm>
        </p:spPr>
      </p:pic>
      <p:sp>
        <p:nvSpPr>
          <p:cNvPr id="9" name="Up Ribbon 8"/>
          <p:cNvSpPr/>
          <p:nvPr/>
        </p:nvSpPr>
        <p:spPr>
          <a:xfrm>
            <a:off x="5796136" y="332656"/>
            <a:ext cx="3024336" cy="1224136"/>
          </a:xfrm>
          <a:prstGeom prst="ribbon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Lorna!!!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Fourth Place.....</a:t>
            </a:r>
            <a:endParaRPr lang="en-GB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bscan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6408712" cy="7893496"/>
          </a:xfrm>
        </p:spPr>
      </p:pic>
      <p:sp>
        <p:nvSpPr>
          <p:cNvPr id="5" name="Up Ribbon 4"/>
          <p:cNvSpPr/>
          <p:nvPr/>
        </p:nvSpPr>
        <p:spPr>
          <a:xfrm>
            <a:off x="6012160" y="260648"/>
            <a:ext cx="2664296" cy="1008112"/>
          </a:xfrm>
          <a:prstGeom prst="ribbon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Graham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Third Place.....</a:t>
            </a:r>
            <a:endParaRPr lang="en-GB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bscan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-531440"/>
            <a:ext cx="5688632" cy="8208912"/>
          </a:xfrm>
        </p:spPr>
      </p:pic>
      <p:sp>
        <p:nvSpPr>
          <p:cNvPr id="5" name="Up Ribbon 4"/>
          <p:cNvSpPr/>
          <p:nvPr/>
        </p:nvSpPr>
        <p:spPr>
          <a:xfrm>
            <a:off x="6228184" y="188640"/>
            <a:ext cx="2627784" cy="1080120"/>
          </a:xfrm>
          <a:prstGeom prst="ribbon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Bruce!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Second Place.....</a:t>
            </a:r>
            <a:endParaRPr lang="en-GB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5760640" cy="6858000"/>
          </a:xfrm>
        </p:spPr>
      </p:pic>
      <p:sp>
        <p:nvSpPr>
          <p:cNvPr id="5" name="Up Ribbon 4"/>
          <p:cNvSpPr/>
          <p:nvPr/>
        </p:nvSpPr>
        <p:spPr>
          <a:xfrm>
            <a:off x="6300192" y="188640"/>
            <a:ext cx="2160240" cy="980728"/>
          </a:xfrm>
          <a:prstGeom prst="ribbon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Bob!!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/>
              <a:t>And the winner is....</a:t>
            </a:r>
            <a:endParaRPr lang="en-GB" sz="72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d Baby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-1323528"/>
            <a:ext cx="5976664" cy="9073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0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The first ever PBS (Pudding Bowl Special) hairstyle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bscan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-387424"/>
            <a:ext cx="6624736" cy="8352928"/>
          </a:xfrm>
        </p:spPr>
      </p:pic>
      <p:sp>
        <p:nvSpPr>
          <p:cNvPr id="5" name="Horizontal Scroll 4"/>
          <p:cNvSpPr/>
          <p:nvPr/>
        </p:nvSpPr>
        <p:spPr>
          <a:xfrm>
            <a:off x="6156176" y="260648"/>
            <a:ext cx="2016224" cy="16288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Sarah!</a:t>
            </a:r>
            <a:endParaRPr lang="en-GB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Sporting Activity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854969" y="-2475658"/>
            <a:ext cx="6858000" cy="11809314"/>
          </a:xfrm>
        </p:spPr>
      </p:pic>
      <p:sp>
        <p:nvSpPr>
          <p:cNvPr id="5" name="Down Arrow 4"/>
          <p:cNvSpPr/>
          <p:nvPr/>
        </p:nvSpPr>
        <p:spPr>
          <a:xfrm>
            <a:off x="8388424" y="332656"/>
            <a:ext cx="576064" cy="2088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bg1"/>
          </a:solidFill>
        </p:spPr>
      </p:pic>
      <p:sp>
        <p:nvSpPr>
          <p:cNvPr id="7" name="Right Arrow 6"/>
          <p:cNvSpPr/>
          <p:nvPr/>
        </p:nvSpPr>
        <p:spPr>
          <a:xfrm rot="9337509">
            <a:off x="5645935" y="312378"/>
            <a:ext cx="1562822" cy="2269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Hiking....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76672" y="0"/>
            <a:ext cx="11449272" cy="6858000"/>
          </a:xfrm>
        </p:spPr>
      </p:pic>
      <p:sp>
        <p:nvSpPr>
          <p:cNvPr id="3" name="TextBox 2"/>
          <p:cNvSpPr txBox="1"/>
          <p:nvPr/>
        </p:nvSpPr>
        <p:spPr>
          <a:xfrm>
            <a:off x="827584" y="83671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What happened next?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20848" y="-243408"/>
            <a:ext cx="9945375" cy="7272808"/>
          </a:xfrm>
        </p:spPr>
      </p:pic>
      <p:sp>
        <p:nvSpPr>
          <p:cNvPr id="6" name="Rounded Rectangular Callout 5"/>
          <p:cNvSpPr/>
          <p:nvPr/>
        </p:nvSpPr>
        <p:spPr>
          <a:xfrm flipH="1">
            <a:off x="0" y="404664"/>
            <a:ext cx="1584176" cy="1008112"/>
          </a:xfrm>
          <a:prstGeom prst="wedgeRoundRectCallout">
            <a:avLst>
              <a:gd name="adj1" fmla="val -40948"/>
              <a:gd name="adj2" fmla="val 1078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I’m going to pull his head off!!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635896" y="764704"/>
            <a:ext cx="1944216" cy="864096"/>
          </a:xfrm>
          <a:prstGeom prst="wedgeRoundRectCallout">
            <a:avLst>
              <a:gd name="adj1" fmla="val -50050"/>
              <a:gd name="adj2" fmla="val 913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Please don’t old chap, it hurts!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348880"/>
            <a:ext cx="7365504" cy="103671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GB" sz="6600" dirty="0" smtClean="0"/>
              <a:t>   </a:t>
            </a:r>
            <a:r>
              <a:rPr lang="en-GB" sz="6600" dirty="0" smtClean="0">
                <a:latin typeface="Baskerville Old Face" pitchFamily="18" charset="0"/>
              </a:rPr>
              <a:t>Canoeing &amp;Biking.......</a:t>
            </a:r>
            <a:endParaRPr lang="en-GB" sz="66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11089232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Eating.......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32656" y="0"/>
            <a:ext cx="11305256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0"/>
            <a:ext cx="6696744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-243408"/>
            <a:ext cx="7128791" cy="756084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smtClean="0">
                <a:latin typeface="Baskerville Old Face" pitchFamily="18" charset="0"/>
              </a:rPr>
              <a:t>And...boozing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28584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6592" y="0"/>
            <a:ext cx="10729192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9144000" cy="10513168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Known as the Fuhrer Fringe, this haircut was quite popular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u</a:t>
            </a:r>
            <a:r>
              <a:rPr lang="en-GB" sz="2400" dirty="0" smtClean="0">
                <a:solidFill>
                  <a:schemeClr val="bg1"/>
                </a:solidFill>
              </a:rPr>
              <a:t>ntil </a:t>
            </a:r>
            <a:r>
              <a:rPr lang="en-GB" sz="2400" dirty="0" smtClean="0">
                <a:solidFill>
                  <a:schemeClr val="bg1"/>
                </a:solidFill>
              </a:rPr>
              <a:t>Germany waltzed in to Poland in 1939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841365">
            <a:off x="3873428" y="691405"/>
            <a:ext cx="1218312" cy="327354"/>
          </a:xfrm>
          <a:prstGeom prst="rightArrow">
            <a:avLst>
              <a:gd name="adj1" fmla="val 1043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-243408"/>
            <a:ext cx="7704856" cy="792088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265877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4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-387424"/>
            <a:ext cx="5976663" cy="7848872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.......Followed by Snoozing 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735" y="0"/>
            <a:ext cx="9168735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And Finally-</a:t>
            </a:r>
            <a:br>
              <a:rPr lang="en-GB" sz="7200" dirty="0" smtClean="0">
                <a:latin typeface="Baskerville Old Face" pitchFamily="18" charset="0"/>
              </a:rPr>
            </a:br>
            <a:r>
              <a:rPr lang="en-GB" sz="7200" dirty="0" smtClean="0">
                <a:latin typeface="Baskerville Old Face" pitchFamily="18" charset="0"/>
              </a:rPr>
              <a:t>The Embarrassing Ones</a:t>
            </a:r>
            <a:br>
              <a:rPr lang="en-GB" sz="7200" dirty="0" smtClean="0">
                <a:latin typeface="Baskerville Old Face" pitchFamily="18" charset="0"/>
              </a:rPr>
            </a:b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19 300 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793088" cy="6858000"/>
          </a:xfrm>
          <a:solidFill>
            <a:srgbClr val="FF0000"/>
          </a:solidFill>
        </p:spPr>
      </p:pic>
      <p:sp>
        <p:nvSpPr>
          <p:cNvPr id="7" name="Rounded Rectangular Callout 6"/>
          <p:cNvSpPr/>
          <p:nvPr/>
        </p:nvSpPr>
        <p:spPr>
          <a:xfrm>
            <a:off x="7308304" y="0"/>
            <a:ext cx="1296144" cy="908720"/>
          </a:xfrm>
          <a:prstGeom prst="wedgeRoundRectCallout">
            <a:avLst>
              <a:gd name="adj1" fmla="val -73460"/>
              <a:gd name="adj2" fmla="val 888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Do you like my new trunks?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779912" y="764704"/>
            <a:ext cx="1728192" cy="1080120"/>
          </a:xfrm>
          <a:prstGeom prst="wedgeRoundRectCallout">
            <a:avLst>
              <a:gd name="adj1" fmla="val -11212"/>
              <a:gd name="adj2" fmla="val 1212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Good grief old chap is that a budgie down there?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0" y="1340768"/>
            <a:ext cx="1584176" cy="1152128"/>
          </a:xfrm>
          <a:prstGeom prst="wedgeRoundRectCallout">
            <a:avLst>
              <a:gd name="adj1" fmla="val 36888"/>
              <a:gd name="adj2" fmla="val 997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Goodness me...look the other way darling!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17 300 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5400600" cy="6858000"/>
          </a:xfrm>
        </p:spPr>
      </p:pic>
      <p:sp>
        <p:nvSpPr>
          <p:cNvPr id="3" name="Cloud Callout 2"/>
          <p:cNvSpPr/>
          <p:nvPr/>
        </p:nvSpPr>
        <p:spPr>
          <a:xfrm flipH="1">
            <a:off x="3995936" y="0"/>
            <a:ext cx="2448272" cy="1340768"/>
          </a:xfrm>
          <a:prstGeom prst="cloudCallout">
            <a:avLst>
              <a:gd name="adj1" fmla="val -32575"/>
              <a:gd name="adj2" fmla="val 738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Oooh</a:t>
            </a:r>
            <a:r>
              <a:rPr lang="en-GB" dirty="0" smtClean="0">
                <a:solidFill>
                  <a:schemeClr val="tx1"/>
                </a:solidFill>
              </a:rPr>
              <a:t> my </a:t>
            </a:r>
            <a:r>
              <a:rPr lang="en-GB" dirty="0" err="1" smtClean="0">
                <a:solidFill>
                  <a:schemeClr val="tx1"/>
                </a:solidFill>
              </a:rPr>
              <a:t>Gawd</a:t>
            </a:r>
            <a:r>
              <a:rPr lang="en-GB" dirty="0" smtClean="0">
                <a:solidFill>
                  <a:schemeClr val="tx1"/>
                </a:solidFill>
              </a:rPr>
              <a:t>...he’s turned in to an iron hoof!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20 300 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9937104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21 300 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3250" y="0"/>
            <a:ext cx="9327250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22 300 dpi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80" y="0"/>
            <a:ext cx="8998519" cy="6858000"/>
          </a:xfr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dirty="0" smtClean="0">
                <a:latin typeface="Baskerville Old Face" pitchFamily="18" charset="0"/>
              </a:rPr>
              <a:t>Into Adulthood</a:t>
            </a:r>
            <a:endParaRPr lang="en-GB" sz="72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166</Words>
  <Application>Microsoft Office PowerPoint</Application>
  <PresentationFormat>On-screen Show (4:3)</PresentationFormat>
  <Paragraphs>35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Good Evening and Welcome To:</vt:lpstr>
      <vt:lpstr>We Shall Begin at Childhood</vt:lpstr>
      <vt:lpstr>Slide 3</vt:lpstr>
      <vt:lpstr>Slide 4</vt:lpstr>
      <vt:lpstr>Slide 5</vt:lpstr>
      <vt:lpstr>Slide 6</vt:lpstr>
      <vt:lpstr>Slide 7</vt:lpstr>
      <vt:lpstr>Slide 8</vt:lpstr>
      <vt:lpstr>Into Adulthood</vt:lpstr>
      <vt:lpstr>Slide 10</vt:lpstr>
      <vt:lpstr>Slide 11</vt:lpstr>
      <vt:lpstr>Slide 12</vt:lpstr>
      <vt:lpstr>Slide 13</vt:lpstr>
      <vt:lpstr>Slide 14</vt:lpstr>
      <vt:lpstr>Slide 15</vt:lpstr>
      <vt:lpstr>Marriage</vt:lpstr>
      <vt:lpstr>Slide 17</vt:lpstr>
      <vt:lpstr>Slide 18</vt:lpstr>
      <vt:lpstr>Slide 19</vt:lpstr>
      <vt:lpstr>Children-in Order of Worst Haircut</vt:lpstr>
      <vt:lpstr>In Fifth Place.....</vt:lpstr>
      <vt:lpstr>Slide 22</vt:lpstr>
      <vt:lpstr>In Fourth Place.....</vt:lpstr>
      <vt:lpstr>Slide 24</vt:lpstr>
      <vt:lpstr>In Third Place.....</vt:lpstr>
      <vt:lpstr>Slide 26</vt:lpstr>
      <vt:lpstr>In Second Place.....</vt:lpstr>
      <vt:lpstr>Slide 28</vt:lpstr>
      <vt:lpstr>And the winner is....</vt:lpstr>
      <vt:lpstr>Slide 30</vt:lpstr>
      <vt:lpstr>Slide 31</vt:lpstr>
      <vt:lpstr>Sporting Activity</vt:lpstr>
      <vt:lpstr>Slide 33</vt:lpstr>
      <vt:lpstr>Slide 34</vt:lpstr>
      <vt:lpstr>Hiking....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Eating.......</vt:lpstr>
      <vt:lpstr>Slide 44</vt:lpstr>
      <vt:lpstr>Slide 45</vt:lpstr>
      <vt:lpstr>Slide 46</vt:lpstr>
      <vt:lpstr>And...boozing</vt:lpstr>
      <vt:lpstr>Slide 48</vt:lpstr>
      <vt:lpstr>Slide 49</vt:lpstr>
      <vt:lpstr>Slide 50</vt:lpstr>
      <vt:lpstr>Slide 51</vt:lpstr>
      <vt:lpstr>Slide 52</vt:lpstr>
      <vt:lpstr>.......Followed by Snoozing </vt:lpstr>
      <vt:lpstr>Slide 54</vt:lpstr>
      <vt:lpstr>And Finally- The Embarrassing Ones </vt:lpstr>
      <vt:lpstr>Slide 56</vt:lpstr>
      <vt:lpstr>Slide 57</vt:lpstr>
      <vt:lpstr>Slide 58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John’s 80th</dc:title>
  <dc:creator>claremont</dc:creator>
  <cp:lastModifiedBy>claremont</cp:lastModifiedBy>
  <cp:revision>86</cp:revision>
  <dcterms:created xsi:type="dcterms:W3CDTF">2012-03-26T19:10:50Z</dcterms:created>
  <dcterms:modified xsi:type="dcterms:W3CDTF">2012-03-31T14:17:02Z</dcterms:modified>
</cp:coreProperties>
</file>